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3" r:id="rId11"/>
    <p:sldId id="264" r:id="rId12"/>
    <p:sldId id="267" r:id="rId13"/>
    <p:sldId id="268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MINHA FÉ BEM SEGURA ESTÁ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FÉ BEM SEGURA ESTÁ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BC95CB6-0EDE-4995-A370-24D36E58AD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avisto o </a:t>
            </a:r>
          </a:p>
          <a:p>
            <a:r>
              <a:rPr lang="pt-BR" dirty="0"/>
              <a:t>porto da paz, além, </a:t>
            </a:r>
          </a:p>
          <a:p>
            <a:r>
              <a:rPr lang="pt-BR" dirty="0"/>
              <a:t>A celestial Jerusalém; </a:t>
            </a:r>
          </a:p>
        </p:txBody>
      </p:sp>
    </p:spTree>
    <p:extLst>
      <p:ext uri="{BB962C8B-B14F-4D97-AF65-F5344CB8AC3E}">
        <p14:creationId xmlns:p14="http://schemas.microsoft.com/office/powerpoint/2010/main" val="1397476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FÉ BEM SEGURA ESTÁ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63EF3FF-CCBE-4A6D-9641-9E3880AAB4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Lá irei morar </a:t>
            </a:r>
          </a:p>
          <a:p>
            <a:r>
              <a:rPr lang="pt-BR" dirty="0"/>
              <a:t>com o meu Jesus, </a:t>
            </a:r>
          </a:p>
          <a:p>
            <a:r>
              <a:rPr lang="pt-BR" dirty="0"/>
              <a:t>Para sempre estar à Sua luz.</a:t>
            </a:r>
          </a:p>
        </p:txBody>
      </p:sp>
    </p:spTree>
    <p:extLst>
      <p:ext uri="{BB962C8B-B14F-4D97-AF65-F5344CB8AC3E}">
        <p14:creationId xmlns:p14="http://schemas.microsoft.com/office/powerpoint/2010/main" val="535450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FÉ BEM SEGURA ESTÁ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2A984FC-81A0-4519-B116-69943656A1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minha fé </a:t>
            </a:r>
          </a:p>
          <a:p>
            <a:r>
              <a:rPr lang="pt-BR" dirty="0"/>
              <a:t>bem segura está,</a:t>
            </a:r>
          </a:p>
          <a:p>
            <a:r>
              <a:rPr lang="pt-BR" dirty="0"/>
              <a:t>E com Jesus continuará; </a:t>
            </a:r>
          </a:p>
        </p:txBody>
      </p:sp>
    </p:spTree>
    <p:extLst>
      <p:ext uri="{BB962C8B-B14F-4D97-AF65-F5344CB8AC3E}">
        <p14:creationId xmlns:p14="http://schemas.microsoft.com/office/powerpoint/2010/main" val="1038379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FÉ BEM SEGURA ESTÁ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787B8A3-4F9D-48F7-8C8A-79D5C9686DA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Confiado em Cristo </a:t>
            </a:r>
          </a:p>
          <a:p>
            <a:r>
              <a:rPr lang="pt-BR" dirty="0"/>
              <a:t>e Seu amor, </a:t>
            </a:r>
          </a:p>
          <a:p>
            <a:r>
              <a:rPr lang="pt-BR" dirty="0"/>
              <a:t>Hei de triunfar </a:t>
            </a:r>
          </a:p>
          <a:p>
            <a:r>
              <a:rPr lang="pt-BR" dirty="0"/>
              <a:t>sobre o tentador.</a:t>
            </a:r>
          </a:p>
        </p:txBody>
      </p:sp>
    </p:spTree>
    <p:extLst>
      <p:ext uri="{BB962C8B-B14F-4D97-AF65-F5344CB8AC3E}">
        <p14:creationId xmlns:p14="http://schemas.microsoft.com/office/powerpoint/2010/main" val="3297581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FÉ BEM SEGURA ESTÁ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B9492BE-8443-442D-B4E8-5816F49B95B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Há de resistir tua fé, irmão, </a:t>
            </a:r>
          </a:p>
          <a:p>
            <a:r>
              <a:rPr lang="pt-BR" dirty="0"/>
              <a:t>Mesmo quando </a:t>
            </a:r>
          </a:p>
          <a:p>
            <a:r>
              <a:rPr lang="pt-BR" dirty="0"/>
              <a:t>em grande turbação? </a:t>
            </a:r>
          </a:p>
        </p:txBody>
      </p:sp>
    </p:spTree>
    <p:extLst>
      <p:ext uri="{BB962C8B-B14F-4D97-AF65-F5344CB8AC3E}">
        <p14:creationId xmlns:p14="http://schemas.microsoft.com/office/powerpoint/2010/main" val="369116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FÉ BEM SEGURA ESTÁ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48BB88A-CB3E-46B6-8063-E7AC90F55B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Há de a nau ficar </a:t>
            </a:r>
          </a:p>
          <a:p>
            <a:r>
              <a:rPr lang="pt-BR" dirty="0"/>
              <a:t>firme, a navegar, </a:t>
            </a:r>
          </a:p>
          <a:p>
            <a:r>
              <a:rPr lang="pt-BR" dirty="0"/>
              <a:t>Ou, sem leme, </a:t>
            </a:r>
          </a:p>
          <a:p>
            <a:r>
              <a:rPr lang="pt-BR" dirty="0"/>
              <a:t>a esmo, flutuar?</a:t>
            </a:r>
          </a:p>
        </p:txBody>
      </p:sp>
    </p:spTree>
    <p:extLst>
      <p:ext uri="{BB962C8B-B14F-4D97-AF65-F5344CB8AC3E}">
        <p14:creationId xmlns:p14="http://schemas.microsoft.com/office/powerpoint/2010/main" val="2985445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FÉ BEM SEGURA ESTÁ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2A984FC-81A0-4519-B116-69943656A1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minha fé </a:t>
            </a:r>
          </a:p>
          <a:p>
            <a:r>
              <a:rPr lang="pt-BR" dirty="0"/>
              <a:t>bem segura está,</a:t>
            </a:r>
          </a:p>
          <a:p>
            <a:r>
              <a:rPr lang="pt-BR" dirty="0"/>
              <a:t>E com Jesus continuará; </a:t>
            </a:r>
          </a:p>
        </p:txBody>
      </p:sp>
    </p:spTree>
    <p:extLst>
      <p:ext uri="{BB962C8B-B14F-4D97-AF65-F5344CB8AC3E}">
        <p14:creationId xmlns:p14="http://schemas.microsoft.com/office/powerpoint/2010/main" val="3594369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FÉ BEM SEGURA ESTÁ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787B8A3-4F9D-48F7-8C8A-79D5C9686DA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Confiado em Cristo </a:t>
            </a:r>
          </a:p>
          <a:p>
            <a:r>
              <a:rPr lang="pt-BR" dirty="0"/>
              <a:t>e Seu amor, </a:t>
            </a:r>
          </a:p>
          <a:p>
            <a:r>
              <a:rPr lang="pt-BR" dirty="0"/>
              <a:t>Hei de triunfar </a:t>
            </a:r>
          </a:p>
          <a:p>
            <a:r>
              <a:rPr lang="pt-BR" dirty="0"/>
              <a:t>sobre o tentador.</a:t>
            </a:r>
          </a:p>
        </p:txBody>
      </p:sp>
    </p:spTree>
    <p:extLst>
      <p:ext uri="{BB962C8B-B14F-4D97-AF65-F5344CB8AC3E}">
        <p14:creationId xmlns:p14="http://schemas.microsoft.com/office/powerpoint/2010/main" val="570127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FÉ BEM SEGURA ESTÁ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3CEC93F-2D76-494C-A84F-DD9A0BDB878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Mesmo em meio </a:t>
            </a:r>
          </a:p>
          <a:p>
            <a:r>
              <a:rPr lang="pt-BR" dirty="0"/>
              <a:t>de grande temporal,</a:t>
            </a:r>
          </a:p>
          <a:p>
            <a:r>
              <a:rPr lang="pt-BR" dirty="0"/>
              <a:t>Minha nau não </a:t>
            </a:r>
          </a:p>
          <a:p>
            <a:r>
              <a:rPr lang="pt-BR" dirty="0"/>
              <a:t>sofre nenhum mal; </a:t>
            </a:r>
          </a:p>
        </p:txBody>
      </p:sp>
    </p:spTree>
    <p:extLst>
      <p:ext uri="{BB962C8B-B14F-4D97-AF65-F5344CB8AC3E}">
        <p14:creationId xmlns:p14="http://schemas.microsoft.com/office/powerpoint/2010/main" val="534412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FÉ BEM SEGURA ESTÁ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5A42A7B-A746-4F8A-B042-5B6BB92A355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Ela bem segura navegará, </a:t>
            </a:r>
          </a:p>
          <a:p>
            <a:r>
              <a:rPr lang="pt-BR" dirty="0"/>
              <a:t>Pois que Cristo, </a:t>
            </a:r>
          </a:p>
          <a:p>
            <a:r>
              <a:rPr lang="pt-BR" dirty="0"/>
              <a:t>o Mestre, ao leme está. </a:t>
            </a:r>
          </a:p>
        </p:txBody>
      </p:sp>
    </p:spTree>
    <p:extLst>
      <p:ext uri="{BB962C8B-B14F-4D97-AF65-F5344CB8AC3E}">
        <p14:creationId xmlns:p14="http://schemas.microsoft.com/office/powerpoint/2010/main" val="561568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FÉ BEM SEGURA ESTÁ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2A984FC-81A0-4519-B116-69943656A1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minha fé </a:t>
            </a:r>
          </a:p>
          <a:p>
            <a:r>
              <a:rPr lang="pt-BR" dirty="0"/>
              <a:t>bem segura está,</a:t>
            </a:r>
          </a:p>
          <a:p>
            <a:r>
              <a:rPr lang="pt-BR" dirty="0"/>
              <a:t>E com Jesus continuará; </a:t>
            </a:r>
          </a:p>
        </p:txBody>
      </p:sp>
    </p:spTree>
    <p:extLst>
      <p:ext uri="{BB962C8B-B14F-4D97-AF65-F5344CB8AC3E}">
        <p14:creationId xmlns:p14="http://schemas.microsoft.com/office/powerpoint/2010/main" val="85018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MINHA FÉ BEM SEGURA ESTÁ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787B8A3-4F9D-48F7-8C8A-79D5C9686DA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Confiado em Cristo </a:t>
            </a:r>
          </a:p>
          <a:p>
            <a:r>
              <a:rPr lang="pt-BR" dirty="0"/>
              <a:t>e Seu amor, </a:t>
            </a:r>
          </a:p>
          <a:p>
            <a:r>
              <a:rPr lang="pt-BR" dirty="0"/>
              <a:t>Hei de triunfar </a:t>
            </a:r>
          </a:p>
          <a:p>
            <a:r>
              <a:rPr lang="pt-BR" dirty="0"/>
              <a:t>sobre o tentador.</a:t>
            </a:r>
          </a:p>
        </p:txBody>
      </p:sp>
    </p:spTree>
    <p:extLst>
      <p:ext uri="{BB962C8B-B14F-4D97-AF65-F5344CB8AC3E}">
        <p14:creationId xmlns:p14="http://schemas.microsoft.com/office/powerpoint/2010/main" val="1337737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155</Words>
  <Application>Microsoft Office PowerPoint</Application>
  <PresentationFormat>Apresentação na tela (16:9)</PresentationFormat>
  <Paragraphs>67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MINHA FÉ BEM SEGURA ESTÁ</vt:lpstr>
      <vt:lpstr>MINHA FÉ BEM SEGURA ESTÁ</vt:lpstr>
      <vt:lpstr>MINHA FÉ BEM SEGURA ESTÁ</vt:lpstr>
      <vt:lpstr>MINHA FÉ BEM SEGURA ESTÁ</vt:lpstr>
      <vt:lpstr>MINHA FÉ BEM SEGURA ESTÁ</vt:lpstr>
      <vt:lpstr>MINHA FÉ BEM SEGURA ESTÁ</vt:lpstr>
      <vt:lpstr>MINHA FÉ BEM SEGURA ESTÁ</vt:lpstr>
      <vt:lpstr>MINHA FÉ BEM SEGURA ESTÁ</vt:lpstr>
      <vt:lpstr>MINHA FÉ BEM SEGURA ESTÁ</vt:lpstr>
      <vt:lpstr>MINHA FÉ BEM SEGURA ESTÁ</vt:lpstr>
      <vt:lpstr>MINHA FÉ BEM SEGURA ESTÁ</vt:lpstr>
      <vt:lpstr>MINHA FÉ BEM SEGURA ESTÁ</vt:lpstr>
      <vt:lpstr>MINHA FÉ BEM SEGURA ESTÁ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2019-06-12T22:41:38Z</dcterms:modified>
</cp:coreProperties>
</file>

<file path=docProps/thumbnail.jpeg>
</file>